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2"/>
  </p:notesMasterIdLst>
  <p:handoutMasterIdLst>
    <p:handoutMasterId r:id="rId13"/>
  </p:handoutMasterIdLst>
  <p:sldIdLst>
    <p:sldId id="267" r:id="rId2"/>
    <p:sldId id="256" r:id="rId3"/>
    <p:sldId id="257" r:id="rId4"/>
    <p:sldId id="258" r:id="rId5"/>
    <p:sldId id="259" r:id="rId6"/>
    <p:sldId id="260" r:id="rId7"/>
    <p:sldId id="261" r:id="rId8"/>
    <p:sldId id="263" r:id="rId9"/>
    <p:sldId id="265" r:id="rId10"/>
    <p:sldId id="264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99" autoAdjust="0"/>
    <p:restoredTop sz="82957" autoAdjust="0"/>
  </p:normalViewPr>
  <p:slideViewPr>
    <p:cSldViewPr>
      <p:cViewPr>
        <p:scale>
          <a:sx n="62" d="100"/>
          <a:sy n="62" d="100"/>
        </p:scale>
        <p:origin x="-1776" y="-7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39" d="100"/>
          <a:sy n="39" d="100"/>
        </p:scale>
        <p:origin x="-2238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F1C463-527E-4BA2-BC11-EFEE1ED66EE9}" type="datetimeFigureOut">
              <a:rPr lang="ru-RU" smtClean="0"/>
              <a:pPr/>
              <a:t>13.05.2016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D2D869-C318-4AB7-BC2D-FF65A667F6B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08243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B94867-66C9-4235-AEBC-D0E1EEEF66AF}" type="datetimeFigureOut">
              <a:rPr lang="ru-RU" smtClean="0"/>
              <a:pPr/>
              <a:t>13.05.2016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706035-66BD-4A51-9C92-0D1E3DFD37B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88891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6B51C-97B5-4F1C-8BAD-F4B48E2AE021}" type="datetimeFigureOut">
              <a:rPr lang="ru-RU" smtClean="0"/>
              <a:pPr/>
              <a:t>13.05.2016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90D96-D1ED-4324-8DA8-0C4C2A8547A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6B51C-97B5-4F1C-8BAD-F4B48E2AE021}" type="datetimeFigureOut">
              <a:rPr lang="ru-RU" smtClean="0"/>
              <a:pPr/>
              <a:t>13.05.2016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90D96-D1ED-4324-8DA8-0C4C2A8547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6B51C-97B5-4F1C-8BAD-F4B48E2AE021}" type="datetimeFigureOut">
              <a:rPr lang="ru-RU" smtClean="0"/>
              <a:pPr/>
              <a:t>13.05.2016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90D96-D1ED-4324-8DA8-0C4C2A8547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6B51C-97B5-4F1C-8BAD-F4B48E2AE021}" type="datetimeFigureOut">
              <a:rPr lang="ru-RU" smtClean="0"/>
              <a:pPr/>
              <a:t>13.05.2016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90D96-D1ED-4324-8DA8-0C4C2A8547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6B51C-97B5-4F1C-8BAD-F4B48E2AE021}" type="datetimeFigureOut">
              <a:rPr lang="ru-RU" smtClean="0"/>
              <a:pPr/>
              <a:t>13.05.2016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AED90D96-D1ED-4324-8DA8-0C4C2A8547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6B51C-97B5-4F1C-8BAD-F4B48E2AE021}" type="datetimeFigureOut">
              <a:rPr lang="ru-RU" smtClean="0"/>
              <a:pPr/>
              <a:t>13.05.2016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90D96-D1ED-4324-8DA8-0C4C2A8547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6B51C-97B5-4F1C-8BAD-F4B48E2AE021}" type="datetimeFigureOut">
              <a:rPr lang="ru-RU" smtClean="0"/>
              <a:pPr/>
              <a:t>13.05.2016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90D96-D1ED-4324-8DA8-0C4C2A8547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6B51C-97B5-4F1C-8BAD-F4B48E2AE021}" type="datetimeFigureOut">
              <a:rPr lang="ru-RU" smtClean="0"/>
              <a:pPr/>
              <a:t>13.05.2016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90D96-D1ED-4324-8DA8-0C4C2A8547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6B51C-97B5-4F1C-8BAD-F4B48E2AE021}" type="datetimeFigureOut">
              <a:rPr lang="ru-RU" smtClean="0"/>
              <a:pPr/>
              <a:t>13.05.2016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90D96-D1ED-4324-8DA8-0C4C2A8547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6B51C-97B5-4F1C-8BAD-F4B48E2AE021}" type="datetimeFigureOut">
              <a:rPr lang="ru-RU" smtClean="0"/>
              <a:pPr/>
              <a:t>13.05.2016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90D96-D1ED-4324-8DA8-0C4C2A8547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6B51C-97B5-4F1C-8BAD-F4B48E2AE021}" type="datetimeFigureOut">
              <a:rPr lang="ru-RU" smtClean="0"/>
              <a:pPr/>
              <a:t>13.05.2016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90D96-D1ED-4324-8DA8-0C4C2A8547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9B6B51C-97B5-4F1C-8BAD-F4B48E2AE021}" type="datetimeFigureOut">
              <a:rPr lang="ru-RU" smtClean="0"/>
              <a:pPr/>
              <a:t>13.05.2016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AED90D96-D1ED-4324-8DA8-0C4C2A8547A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ransition/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3.wav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solidFill>
            <a:srgbClr val="00B05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ru-RU" dirty="0" smtClean="0"/>
              <a:t>Связанные одной цепью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4294967295"/>
          </p:nvPr>
        </p:nvSpPr>
        <p:spPr>
          <a:xfrm>
            <a:off x="214282" y="1785926"/>
            <a:ext cx="8015318" cy="4565662"/>
          </a:xfrm>
          <a:solidFill>
            <a:schemeClr val="accent1">
              <a:lumMod val="60000"/>
              <a:lumOff val="4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r"/>
            <a:r>
              <a:rPr lang="ru-RU" dirty="0" err="1" smtClean="0"/>
              <a:t>Мультимедийное</a:t>
            </a:r>
            <a:r>
              <a:rPr lang="ru-RU" dirty="0" smtClean="0"/>
              <a:t> дидактическое пособие по обучению детей рассказыванию: </a:t>
            </a:r>
          </a:p>
          <a:p>
            <a:pPr algn="ctr"/>
            <a:r>
              <a:rPr lang="ru-RU" dirty="0" smtClean="0"/>
              <a:t>«Рассказы цепной структуры»</a:t>
            </a:r>
          </a:p>
          <a:p>
            <a:pPr algn="r"/>
            <a:r>
              <a:rPr lang="ru-RU" sz="2000" dirty="0" smtClean="0"/>
              <a:t>Подготовила     </a:t>
            </a:r>
          </a:p>
          <a:p>
            <a:pPr algn="r"/>
            <a:r>
              <a:rPr lang="ru-RU" sz="2000" dirty="0" smtClean="0"/>
              <a:t>Корнева Н.П.</a:t>
            </a:r>
          </a:p>
          <a:p>
            <a:pPr algn="r"/>
            <a:r>
              <a:rPr lang="ru-RU" sz="2000" dirty="0" smtClean="0"/>
              <a:t>Воспитатель</a:t>
            </a:r>
          </a:p>
          <a:p>
            <a:pPr algn="r"/>
            <a:r>
              <a:rPr lang="ru-RU" sz="2000" dirty="0" smtClean="0"/>
              <a:t>Структурное подразделение ГБОУ СОШ №9  детский сад «Солнышко» г. Кинель.</a:t>
            </a:r>
            <a:endParaRPr lang="ru-RU" sz="2000" dirty="0"/>
          </a:p>
        </p:txBody>
      </p:sp>
      <p:sp>
        <p:nvSpPr>
          <p:cNvPr id="8" name="Лента лицом вверх 7"/>
          <p:cNvSpPr/>
          <p:nvPr/>
        </p:nvSpPr>
        <p:spPr>
          <a:xfrm>
            <a:off x="5500694" y="5357826"/>
            <a:ext cx="2786082" cy="714380"/>
          </a:xfrm>
          <a:prstGeom prst="ribbon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2016 год</a:t>
            </a:r>
            <a:endParaRPr lang="ru-RU" dirty="0"/>
          </a:p>
        </p:txBody>
      </p:sp>
    </p:spTree>
  </p:cSld>
  <p:clrMapOvr>
    <a:masterClrMapping/>
  </p:clrMapOvr>
  <p:transition spd="med">
    <p:push/>
    <p:sndAc>
      <p:stSnd>
        <p:snd r:embed="rId2" name="typ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8" dur="2000" fill="hold"/>
                                        <p:tgtEl>
                                          <p:spTgt spid="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8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лнце 2"/>
          <p:cNvSpPr/>
          <p:nvPr/>
        </p:nvSpPr>
        <p:spPr>
          <a:xfrm>
            <a:off x="1928794" y="857232"/>
            <a:ext cx="5786478" cy="5214974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Улыбающееся лицо 3"/>
          <p:cNvSpPr/>
          <p:nvPr/>
        </p:nvSpPr>
        <p:spPr>
          <a:xfrm>
            <a:off x="3714744" y="2500306"/>
            <a:ext cx="2214578" cy="2214578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checker dir="vert"/>
    <p:sndAc>
      <p:stSnd>
        <p:snd r:embed="rId2" name="applaus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set>
                                      <p:cBhvr>
                                        <p:cTn id="1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14480" y="500042"/>
            <a:ext cx="5984903" cy="585948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sp>
        <p:nvSpPr>
          <p:cNvPr id="12" name="Стрелка вниз 11"/>
          <p:cNvSpPr/>
          <p:nvPr/>
        </p:nvSpPr>
        <p:spPr>
          <a:xfrm>
            <a:off x="3071802" y="857232"/>
            <a:ext cx="428628" cy="8572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низ 12"/>
          <p:cNvSpPr/>
          <p:nvPr/>
        </p:nvSpPr>
        <p:spPr>
          <a:xfrm>
            <a:off x="6500826" y="642918"/>
            <a:ext cx="428628" cy="92869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лево 13"/>
          <p:cNvSpPr/>
          <p:nvPr/>
        </p:nvSpPr>
        <p:spPr>
          <a:xfrm>
            <a:off x="5429256" y="5572140"/>
            <a:ext cx="1214446" cy="57150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верх 14"/>
          <p:cNvSpPr/>
          <p:nvPr/>
        </p:nvSpPr>
        <p:spPr>
          <a:xfrm>
            <a:off x="4286248" y="5643578"/>
            <a:ext cx="428628" cy="92869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право 15"/>
          <p:cNvSpPr/>
          <p:nvPr/>
        </p:nvSpPr>
        <p:spPr>
          <a:xfrm>
            <a:off x="1428728" y="5357826"/>
            <a:ext cx="714380" cy="3571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низ 16"/>
          <p:cNvSpPr/>
          <p:nvPr/>
        </p:nvSpPr>
        <p:spPr>
          <a:xfrm>
            <a:off x="3643306" y="3643314"/>
            <a:ext cx="357190" cy="121444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 вправо 17"/>
          <p:cNvSpPr/>
          <p:nvPr/>
        </p:nvSpPr>
        <p:spPr>
          <a:xfrm>
            <a:off x="1071538" y="2571744"/>
            <a:ext cx="1071570" cy="5000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1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1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2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1267 0.00786 L 0.13733 0.00786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0" dur="2000" fill="hold"/>
                                        <p:tgtEl>
                                          <p:spTgt spid="1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  <p:bldP spid="15" grpId="0" animBg="1"/>
      <p:bldP spid="16" grpId="0" animBg="1"/>
      <p:bldP spid="16" grpId="1" animBg="1"/>
      <p:bldP spid="17" grpId="1" animBg="1"/>
      <p:bldP spid="1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85918" y="2214554"/>
            <a:ext cx="6143669" cy="192882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pic>
      <p:sp>
        <p:nvSpPr>
          <p:cNvPr id="8" name="Управляющая кнопка: справка 7">
            <a:hlinkClick r:id="" action="ppaction://noaction" highlightClick="1"/>
          </p:cNvPr>
          <p:cNvSpPr/>
          <p:nvPr/>
        </p:nvSpPr>
        <p:spPr>
          <a:xfrm>
            <a:off x="1071538" y="3357562"/>
            <a:ext cx="1000132" cy="285752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Управляющая кнопка: справка 8">
            <a:hlinkClick r:id="" action="ppaction://noaction" highlightClick="1"/>
          </p:cNvPr>
          <p:cNvSpPr/>
          <p:nvPr/>
        </p:nvSpPr>
        <p:spPr>
          <a:xfrm>
            <a:off x="3071802" y="1785926"/>
            <a:ext cx="214314" cy="785818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2" name="ELPHRG01.wav">
            <a:hlinkClick r:id="" action="ppaction://media"/>
          </p:cNvPr>
          <p:cNvPicPr>
            <a:picLocks noRot="1" noChangeAspect="1"/>
          </p:cNvPicPr>
          <p:nvPr>
            <a:wavAudioFile r:embed="rId1" name="ELPHRG01.wav"/>
          </p:nvPr>
        </p:nvPicPr>
        <p:blipFill>
          <a:blip r:embed="rId5" cstate="print"/>
          <a:stretch>
            <a:fillRect/>
          </a:stretch>
        </p:blipFill>
        <p:spPr>
          <a:xfrm>
            <a:off x="3500430" y="1285860"/>
            <a:ext cx="304800" cy="304800"/>
          </a:xfrm>
          <a:prstGeom prst="rect">
            <a:avLst/>
          </a:prstGeom>
        </p:spPr>
      </p:pic>
      <p:sp>
        <p:nvSpPr>
          <p:cNvPr id="6" name="Стрелка вправо с вырезом 5"/>
          <p:cNvSpPr/>
          <p:nvPr/>
        </p:nvSpPr>
        <p:spPr>
          <a:xfrm>
            <a:off x="4071934" y="3214686"/>
            <a:ext cx="1143008" cy="285752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0" dur="4007" fill="hold"/>
                                        <p:tgtEl>
                                          <p:spTgt spid="1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audio>
              <p:cMediaNode showWhenStopped="0">
                <p:cTn id="2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"/>
                </p:tgtEl>
              </p:cMediaNode>
            </p:audio>
          </p:childTnLst>
        </p:cTn>
      </p:par>
    </p:tnLst>
    <p:bldLst>
      <p:bldP spid="8" grpId="0" animBg="1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61320" y="1142984"/>
            <a:ext cx="6166120" cy="242889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pic>
      <p:sp>
        <p:nvSpPr>
          <p:cNvPr id="3" name="Стрелка вправо 2">
            <a:hlinkClick r:id="" action="ppaction://noaction">
              <a:snd r:embed="rId3" name="arrow.wav"/>
            </a:hlinkClick>
          </p:cNvPr>
          <p:cNvSpPr/>
          <p:nvPr/>
        </p:nvSpPr>
        <p:spPr>
          <a:xfrm>
            <a:off x="642910" y="2214554"/>
            <a:ext cx="714380" cy="3571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Стрелка вправо с вырезом 3">
            <a:hlinkClick r:id="" action="ppaction://noaction">
              <a:snd r:embed="rId3" name="arrow.wav"/>
            </a:hlinkClick>
          </p:cNvPr>
          <p:cNvSpPr/>
          <p:nvPr/>
        </p:nvSpPr>
        <p:spPr>
          <a:xfrm>
            <a:off x="3214678" y="2285992"/>
            <a:ext cx="2214578" cy="428628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5984" y="2143116"/>
            <a:ext cx="4514850" cy="214314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</p:pic>
      <p:sp>
        <p:nvSpPr>
          <p:cNvPr id="3" name="Стрелка вправо с вырезом 2">
            <a:hlinkClick r:id="" action="ppaction://noaction" highlightClick="1"/>
          </p:cNvPr>
          <p:cNvSpPr/>
          <p:nvPr/>
        </p:nvSpPr>
        <p:spPr>
          <a:xfrm>
            <a:off x="1857356" y="3214686"/>
            <a:ext cx="714380" cy="428628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Штриховая стрелка вправо 3"/>
          <p:cNvSpPr/>
          <p:nvPr/>
        </p:nvSpPr>
        <p:spPr>
          <a:xfrm>
            <a:off x="3357554" y="2928934"/>
            <a:ext cx="1785950" cy="285752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9809 -0.00162 0.19618 -0.00324 0.20833 -0.0044 C 0.22048 -0.00556 0.09965 -0.00903 0.07326 -0.00648 C 0.04687 -0.00394 0.04843 0.00347 0.05 0.01111 " pathEditMode="relative" ptsTypes="aaaA">
                                      <p:cBhvr>
                                        <p:cTn id="1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7232" y="2285992"/>
            <a:ext cx="4926190" cy="1928826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</p:pic>
      <p:sp>
        <p:nvSpPr>
          <p:cNvPr id="3" name="Выноска со стрелкой вправо 2"/>
          <p:cNvSpPr/>
          <p:nvPr/>
        </p:nvSpPr>
        <p:spPr>
          <a:xfrm>
            <a:off x="1500166" y="3214686"/>
            <a:ext cx="1071570" cy="500066"/>
          </a:xfrm>
          <a:prstGeom prst="righ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Стрелка вправо с вырезом 3"/>
          <p:cNvSpPr/>
          <p:nvPr/>
        </p:nvSpPr>
        <p:spPr>
          <a:xfrm>
            <a:off x="3714744" y="3071810"/>
            <a:ext cx="1428760" cy="285752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71670" y="2143116"/>
            <a:ext cx="4809281" cy="1714511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</p:pic>
      <p:sp>
        <p:nvSpPr>
          <p:cNvPr id="3" name="Стрелка углом вверх 2"/>
          <p:cNvSpPr/>
          <p:nvPr/>
        </p:nvSpPr>
        <p:spPr>
          <a:xfrm>
            <a:off x="2357422" y="3786190"/>
            <a:ext cx="642942" cy="500066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Штриховая стрелка вправо 3"/>
          <p:cNvSpPr/>
          <p:nvPr/>
        </p:nvSpPr>
        <p:spPr>
          <a:xfrm>
            <a:off x="3714744" y="3286124"/>
            <a:ext cx="1500198" cy="214314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57356" y="2143116"/>
            <a:ext cx="5853838" cy="246447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</p:pic>
      <p:sp>
        <p:nvSpPr>
          <p:cNvPr id="4" name="Стрелка углом вверх 3"/>
          <p:cNvSpPr/>
          <p:nvPr/>
        </p:nvSpPr>
        <p:spPr>
          <a:xfrm>
            <a:off x="2214546" y="4357694"/>
            <a:ext cx="1214446" cy="928694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Штриховая стрелка вправо 4"/>
          <p:cNvSpPr/>
          <p:nvPr/>
        </p:nvSpPr>
        <p:spPr>
          <a:xfrm>
            <a:off x="4500562" y="3143248"/>
            <a:ext cx="1000132" cy="428628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85852" y="1643050"/>
            <a:ext cx="6286544" cy="2643206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</p:pic>
      <p:sp>
        <p:nvSpPr>
          <p:cNvPr id="3" name="Стрелка вниз 2"/>
          <p:cNvSpPr/>
          <p:nvPr/>
        </p:nvSpPr>
        <p:spPr>
          <a:xfrm>
            <a:off x="2643174" y="857232"/>
            <a:ext cx="428628" cy="142876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Штриховая стрелка вправо 3"/>
          <p:cNvSpPr/>
          <p:nvPr/>
        </p:nvSpPr>
        <p:spPr>
          <a:xfrm>
            <a:off x="3428992" y="2857496"/>
            <a:ext cx="1428760" cy="142876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483</TotalTime>
  <Words>38</Words>
  <Application>Microsoft Office PowerPoint</Application>
  <PresentationFormat>Экран (4:3)</PresentationFormat>
  <Paragraphs>8</Paragraphs>
  <Slides>10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Апекс</vt:lpstr>
      <vt:lpstr>Связанные одной цепью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Acer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Valued Acer Customer</dc:creator>
  <cp:lastModifiedBy>Ворожейкина</cp:lastModifiedBy>
  <cp:revision>59</cp:revision>
  <dcterms:created xsi:type="dcterms:W3CDTF">2012-03-24T12:54:58Z</dcterms:created>
  <dcterms:modified xsi:type="dcterms:W3CDTF">2016-05-13T06:07:03Z</dcterms:modified>
</cp:coreProperties>
</file>